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8" r:id="rId2"/>
    <p:sldId id="288" r:id="rId3"/>
    <p:sldId id="275" r:id="rId4"/>
    <p:sldId id="287" r:id="rId5"/>
    <p:sldId id="284" r:id="rId6"/>
    <p:sldId id="285" r:id="rId7"/>
    <p:sldId id="281" r:id="rId8"/>
    <p:sldId id="282" r:id="rId9"/>
    <p:sldId id="28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294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6/28/2018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6/28/2018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Picture 9" descr="Closeup of plant shoo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5A74-0919-413E-865C-E0E8D1722ED7}" type="datetime1">
              <a:rPr lang="en-US" smtClean="0"/>
              <a:pPr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E46A-5893-4F80-829A-F37AF8AAC03B}" type="datetime1">
              <a:rPr lang="en-US" smtClean="0"/>
              <a:pPr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 descr="Closeup of green plant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Picture 8" descr="Wav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6/28/2018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6/28/2018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6/28/2018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6/28/2018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310-D664-4933-9402-AB5DB0887727}" type="datetime1">
              <a:rPr lang="en-US" smtClean="0"/>
              <a:pPr/>
              <a:t>6/28/2018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6/28/2018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</a:t>
            </a:r>
            <a:r>
              <a:rPr dirty="0"/>
              <a:t>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56E745-E731-42F7-BC46-83DD513FC98F}" type="datetime1">
              <a:rPr lang="en-US" smtClean="0"/>
              <a:pPr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ANTON GRDINA ELEMENTARY SCHOOL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REDESIGN </a:t>
            </a:r>
            <a:endParaRPr lang="en-US" dirty="0"/>
          </a:p>
        </p:txBody>
      </p:sp>
      <p:pic>
        <p:nvPicPr>
          <p:cNvPr id="1026" name="Picture 2" descr="Image result for inquiry based lear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194" y="1014700"/>
            <a:ext cx="4507606" cy="295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Inquiry Based Learning at Anton </a:t>
            </a:r>
            <a:r>
              <a:rPr lang="en-US" dirty="0" err="1" smtClean="0"/>
              <a:t>Grdina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Year 1-2018/2019</a:t>
            </a:r>
          </a:p>
          <a:p>
            <a:r>
              <a:rPr lang="en-US" dirty="0" smtClean="0"/>
              <a:t>Beginning in Science </a:t>
            </a:r>
          </a:p>
          <a:p>
            <a:r>
              <a:rPr lang="en-US" dirty="0" smtClean="0"/>
              <a:t>Year round study of plants </a:t>
            </a:r>
          </a:p>
          <a:p>
            <a:r>
              <a:rPr lang="en-US" dirty="0" smtClean="0"/>
              <a:t>Partnership with Rid-All Farms</a:t>
            </a:r>
          </a:p>
          <a:p>
            <a:r>
              <a:rPr lang="en-US" dirty="0" smtClean="0"/>
              <a:t>SCHOLARS WILL: Design experiments, conduct research, discuss findings</a:t>
            </a:r>
          </a:p>
          <a:p>
            <a:r>
              <a:rPr lang="en-US" dirty="0" smtClean="0"/>
              <a:t>Make connections with other subject areas: Math, ELA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</a:t>
            </a:fld>
            <a:endParaRPr lang="en-US"/>
          </a:p>
        </p:txBody>
      </p:sp>
      <p:sp>
        <p:nvSpPr>
          <p:cNvPr id="7" name="AutoShape 2" descr="Image result for student cooperative learn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6" name="Picture 4" descr="Image result for student cooperative lear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919" y="4158534"/>
            <a:ext cx="3477993" cy="258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students plant stud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026" y="4365938"/>
            <a:ext cx="3483946" cy="249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455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INQUIRY IS…Learning by </a:t>
            </a:r>
            <a:r>
              <a:rPr lang="fr-FR" dirty="0" err="1" smtClean="0"/>
              <a:t>questioning</a:t>
            </a:r>
            <a:r>
              <a:rPr lang="fr-FR" dirty="0" smtClean="0"/>
              <a:t> and investigation</a:t>
            </a:r>
            <a:r>
              <a:rPr lang="fr-FR" dirty="0"/>
              <a:t/>
            </a:r>
            <a:br>
              <a:rPr lang="fr-FR" dirty="0"/>
            </a:br>
            <a:endParaRPr lang="en-US" dirty="0"/>
          </a:p>
        </p:txBody>
      </p:sp>
      <p:pic>
        <p:nvPicPr>
          <p:cNvPr id="5122" name="Picture 2" descr="Image result for inquiry based learn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4893" y="1459653"/>
            <a:ext cx="6149903" cy="46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6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4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6/28/2018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pic>
        <p:nvPicPr>
          <p:cNvPr id="6146" name="Picture 2" descr="Image result for inquiry based lear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880" y="785611"/>
            <a:ext cx="5449023" cy="474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368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WONDER…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5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Image result for inquiry based lear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51" y="1614487"/>
            <a:ext cx="4462396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inquiry based learn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534" y="1555750"/>
            <a:ext cx="4257432" cy="46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39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6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6/28/2018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pic>
        <p:nvPicPr>
          <p:cNvPr id="7170" name="Picture 2" descr="Image result for inquiry based lear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077" y="1171977"/>
            <a:ext cx="6980348" cy="485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860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7</a:t>
            </a:fld>
            <a:endParaRPr lang="en-US"/>
          </a:p>
        </p:txBody>
      </p:sp>
      <p:sp>
        <p:nvSpPr>
          <p:cNvPr id="5" name="AutoShape 2" descr="Image result for inquiry based learning"/>
          <p:cNvSpPr>
            <a:spLocks noChangeAspect="1" noChangeArrowheads="1"/>
          </p:cNvSpPr>
          <p:nvPr/>
        </p:nvSpPr>
        <p:spPr bwMode="auto">
          <a:xfrm>
            <a:off x="5075304" y="375783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inquiry based learning"/>
          <p:cNvSpPr>
            <a:spLocks noChangeAspect="1" noChangeArrowheads="1"/>
          </p:cNvSpPr>
          <p:nvPr/>
        </p:nvSpPr>
        <p:spPr bwMode="auto">
          <a:xfrm>
            <a:off x="5380104" y="307525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Image result for inquiry based lear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96" y="394840"/>
            <a:ext cx="9525000" cy="536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6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IBL at ANTON GRDINA: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EMPOWERS STUDENT VOICES</a:t>
            </a:r>
          </a:p>
          <a:p>
            <a:r>
              <a:rPr lang="en-US" dirty="0" smtClean="0"/>
              <a:t>INCREASES MOTIVATION AND ENJOYMENT</a:t>
            </a:r>
          </a:p>
          <a:p>
            <a:r>
              <a:rPr lang="en-US" dirty="0" smtClean="0"/>
              <a:t>FOSTERS CURIOSITY AND A LOVE OF LEARNING</a:t>
            </a:r>
          </a:p>
          <a:p>
            <a:r>
              <a:rPr lang="en-US" dirty="0" smtClean="0"/>
              <a:t>ALLOWS SCHOLARS TO TAKE OWNERSHIP OF THEIR LEARNING TO REACH THEIR GOALS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310-D664-4933-9402-AB5DB0887727}" type="datetime1">
              <a:rPr lang="en-US" smtClean="0"/>
              <a:pPr/>
              <a:t>6/28/2018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9226" name="Picture 10" descr="Image result for students lear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59653"/>
            <a:ext cx="4787721" cy="483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19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1697242"/>
            <a:ext cx="6949440" cy="335127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AT ANTON GRDINA, </a:t>
            </a:r>
            <a:br>
              <a:rPr lang="en-US" sz="4000" dirty="0" smtClean="0"/>
            </a:br>
            <a:r>
              <a:rPr lang="en-US" sz="2800" dirty="0" smtClean="0"/>
              <a:t>We Inspire</a:t>
            </a:r>
            <a:br>
              <a:rPr lang="en-US" sz="2800" dirty="0" smtClean="0"/>
            </a:br>
            <a:r>
              <a:rPr lang="en-US" sz="2800" dirty="0" smtClean="0"/>
              <a:t>We Discover</a:t>
            </a:r>
            <a:br>
              <a:rPr lang="en-US" sz="2800" dirty="0" smtClean="0"/>
            </a:br>
            <a:r>
              <a:rPr lang="en-US" sz="2800" dirty="0" smtClean="0"/>
              <a:t>We innovate</a:t>
            </a:r>
            <a:br>
              <a:rPr lang="en-US" sz="2800" dirty="0" smtClean="0"/>
            </a:br>
            <a:r>
              <a:rPr lang="en-US" sz="2800" dirty="0" smtClean="0"/>
              <a:t>To achieve academic success</a:t>
            </a:r>
            <a:br>
              <a:rPr lang="en-US" sz="2800" dirty="0" smtClean="0"/>
            </a:br>
            <a:endParaRPr lang="en-US" sz="4000" b="1" dirty="0">
              <a:latin typeface="Lucida Calligraphy" panose="03010101010101010101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048518"/>
            <a:ext cx="6949440" cy="782898"/>
          </a:xfrm>
        </p:spPr>
        <p:txBody>
          <a:bodyPr/>
          <a:lstStyle/>
          <a:p>
            <a:r>
              <a:rPr lang="en-US" b="1" dirty="0">
                <a:latin typeface="Lucida Calligraphy" panose="03010101010101010101" pitchFamily="66" charset="0"/>
              </a:rPr>
              <a:t>Preparing scholars today to solve the problems of tomorrow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047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 ecology education photo presentation.potx" id="{C2041BFC-79DD-469A-9C9C-CE3A45FF64F3}" vid="{F6D325B2-35D9-40C5-B4CD-C0A8483D5659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Nature ecology education photo presentation</Template>
  <TotalTime>54</TotalTime>
  <Words>113</Words>
  <Application>Microsoft Office PowerPoint</Application>
  <PresentationFormat>Widescreen</PresentationFormat>
  <Paragraphs>32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Corbel</vt:lpstr>
      <vt:lpstr>Lucida Calligraphy</vt:lpstr>
      <vt:lpstr>Ecology 16x9</vt:lpstr>
      <vt:lpstr>ANTON GRDINA ELEMENTARY SCHOOL</vt:lpstr>
      <vt:lpstr>Inquiry Based Learning at Anton Grdina</vt:lpstr>
      <vt:lpstr>                 INQUIRY IS…Learning by questioning and investigation </vt:lpstr>
      <vt:lpstr>PowerPoint Presentation</vt:lpstr>
      <vt:lpstr>I WONDER…</vt:lpstr>
      <vt:lpstr>PowerPoint Presentation</vt:lpstr>
      <vt:lpstr>PowerPoint Presentation</vt:lpstr>
      <vt:lpstr>IBL at ANTON GRDINA:</vt:lpstr>
      <vt:lpstr>AT ANTON GRDINA,  We Inspire We Discover We innovate To achieve academic success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ANTON GRDINA ELEMENTARY SCHOOL</dc:title>
  <dc:creator>Glass, Latosha</dc:creator>
  <cp:lastModifiedBy>Glass, Latosha</cp:lastModifiedBy>
  <cp:revision>6</cp:revision>
  <dcterms:created xsi:type="dcterms:W3CDTF">2018-06-28T11:58:18Z</dcterms:created>
  <dcterms:modified xsi:type="dcterms:W3CDTF">2018-06-28T12:53:05Z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